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58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3345C6-08EF-4237-901D-B97B07FCB511}" type="datetimeFigureOut">
              <a:rPr lang="es-ES" smtClean="0"/>
              <a:t>06/03/2025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AAC15E-831F-44DD-945F-B5EB009268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9709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AAC15E-831F-44DD-945F-B5EB009268ED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948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amy.es/imagenes/yu-gi-oh-trading-card-game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8CD11-F9E6-4EA0-B7B8-116154D2BD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Sprint </a:t>
            </a:r>
            <a:r>
              <a:rPr lang="es-ES" dirty="0" err="1"/>
              <a:t>review</a:t>
            </a:r>
            <a:r>
              <a:rPr lang="es-ES" dirty="0"/>
              <a:t>: Arcadia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8E4BE0-41F2-40B8-8015-6913C45378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Innovación en Juegos TFG y Comercio Online</a:t>
            </a:r>
          </a:p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3AB9F5D-CFBA-44AA-9FE5-A1445F5EB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212" y="1571367"/>
            <a:ext cx="3080951" cy="30809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166697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BC7C16-DE33-4094-918A-5DD320089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4" y="594953"/>
            <a:ext cx="8534400" cy="1507067"/>
          </a:xfrm>
        </p:spPr>
        <p:txBody>
          <a:bodyPr/>
          <a:lstStyle/>
          <a:p>
            <a:r>
              <a:rPr lang="es-ES" b="1" dirty="0"/>
              <a:t>¿Quiénes somos?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D8EA2A-8F54-4F79-94A7-0DFF7D951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20" y="2236573"/>
            <a:ext cx="8534400" cy="3615267"/>
          </a:xfrm>
        </p:spPr>
        <p:txBody>
          <a:bodyPr/>
          <a:lstStyle/>
          <a:p>
            <a:r>
              <a:rPr lang="es-ES" dirty="0"/>
              <a:t>Empresa dedicada a la venta y comunidad de juegos TCG.</a:t>
            </a:r>
          </a:p>
          <a:p>
            <a:r>
              <a:rPr lang="es-ES" dirty="0"/>
              <a:t>Apasionados por los juegos de estrategia y coleccionables.</a:t>
            </a:r>
          </a:p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8CD45A2-3EFD-4D79-A053-37BBDF2AAC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8043"/>
          <a:stretch/>
        </p:blipFill>
        <p:spPr>
          <a:xfrm>
            <a:off x="8533370" y="1281488"/>
            <a:ext cx="2971800" cy="38959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425684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05D411-5D89-427D-B6E6-E2D45996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33" y="1228117"/>
            <a:ext cx="6019800" cy="1143000"/>
          </a:xfrm>
        </p:spPr>
        <p:txBody>
          <a:bodyPr/>
          <a:lstStyle/>
          <a:p>
            <a:pPr algn="ctr"/>
            <a:r>
              <a:rPr lang="es-ES" dirty="0" err="1"/>
              <a:t>TCGs</a:t>
            </a:r>
            <a:r>
              <a:rPr lang="es-ES" dirty="0"/>
              <a:t>: El entretenimiento clásico</a:t>
            </a:r>
          </a:p>
        </p:txBody>
      </p:sp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79CC9C82-1D85-4519-8BFB-68D13E7FEF4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32" b="132"/>
          <a:stretch>
            <a:fillRect/>
          </a:stretch>
        </p:blipFill>
        <p:spPr/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3956FBB-015D-4139-AE98-52D0CAA9E0B1}"/>
              </a:ext>
            </a:extLst>
          </p:cNvPr>
          <p:cNvSpPr txBox="1"/>
          <p:nvPr/>
        </p:nvSpPr>
        <p:spPr>
          <a:xfrm>
            <a:off x="5538281" y="2827506"/>
            <a:ext cx="52821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Los TCG (Trading </a:t>
            </a:r>
            <a:r>
              <a:rPr lang="es-E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Card</a:t>
            </a:r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s-E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Games</a:t>
            </a:r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) son juegos de cartas coleccionables donde los jugadores construyen mazos estratégicos, intercambian cartas y compiten usando reglas específicas y mecánicas únicas.</a:t>
            </a:r>
          </a:p>
        </p:txBody>
      </p:sp>
    </p:spTree>
    <p:extLst>
      <p:ext uri="{BB962C8B-B14F-4D97-AF65-F5344CB8AC3E}">
        <p14:creationId xmlns:p14="http://schemas.microsoft.com/office/powerpoint/2010/main" val="4783255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3D8B71-90D4-43F8-B6A7-BE2B7CF2D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¿Quién es la competencia?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AF56D5-3988-4D6D-A256-B3B8110929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b="1" dirty="0"/>
              <a:t>ARTE 9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584F2B8A-2A99-44CB-9485-44CC449C4F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4213" y="1553465"/>
            <a:ext cx="4937125" cy="24636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CC698AC-F209-4681-9638-28F8F32663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54786" y="627351"/>
            <a:ext cx="4665134" cy="576262"/>
          </a:xfrm>
        </p:spPr>
        <p:txBody>
          <a:bodyPr/>
          <a:lstStyle/>
          <a:p>
            <a:pPr algn="ctr"/>
            <a:r>
              <a:rPr lang="es-ES" b="1" dirty="0"/>
              <a:t>METRÓPOLIS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C1C9E38A-E59B-41ED-A760-4970AF3E084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450906" y="1359428"/>
            <a:ext cx="4743994" cy="30305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289371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50F77-1E79-4389-99E6-9F2B6C261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34" y="779835"/>
            <a:ext cx="3657600" cy="1371600"/>
          </a:xfrm>
        </p:spPr>
        <p:txBody>
          <a:bodyPr>
            <a:normAutofit/>
          </a:bodyPr>
          <a:lstStyle/>
          <a:p>
            <a:r>
              <a:rPr lang="es-ES" sz="4000" b="1" dirty="0"/>
              <a:t>¿Qué nos diferencia?</a:t>
            </a:r>
            <a:endParaRPr lang="es-ES" sz="40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BD0284C-F902-428A-B748-6D8E4970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29" y="1465635"/>
            <a:ext cx="7700043" cy="34788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66AE185-30CF-482F-8501-66241A8D0D2F}"/>
              </a:ext>
            </a:extLst>
          </p:cNvPr>
          <p:cNvSpPr txBox="1"/>
          <p:nvPr/>
        </p:nvSpPr>
        <p:spPr>
          <a:xfrm>
            <a:off x="8015592" y="2470825"/>
            <a:ext cx="35992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Principalmente, la accesibilidad, una interfaz gráfica más amigable, y un soporte constante y actualizaciones de la página acorde a las tendencias en diseño además del uso de</a:t>
            </a:r>
          </a:p>
          <a:p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tecnologías modernas</a:t>
            </a:r>
          </a:p>
        </p:txBody>
      </p:sp>
    </p:spTree>
    <p:extLst>
      <p:ext uri="{BB962C8B-B14F-4D97-AF65-F5344CB8AC3E}">
        <p14:creationId xmlns:p14="http://schemas.microsoft.com/office/powerpoint/2010/main" val="2231972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DE17E-9BE5-4C6C-88AC-230DAB7B9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9795720" cy="1507067"/>
          </a:xfrm>
        </p:spPr>
        <p:txBody>
          <a:bodyPr/>
          <a:lstStyle/>
          <a:p>
            <a:r>
              <a:rPr lang="es-ES" dirty="0"/>
              <a:t>Las tecnologías usadas en </a:t>
            </a:r>
            <a:r>
              <a:rPr lang="es-ES" dirty="0" err="1"/>
              <a:t>ARcadia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D27624-5DE3-4994-837A-AB5CB30301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b="1" dirty="0"/>
              <a:t>MVC 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6973962-4D2B-473B-BB32-35ED91AB1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b="1" dirty="0"/>
              <a:t>REST API</a:t>
            </a:r>
          </a:p>
        </p:txBody>
      </p:sp>
      <p:pic>
        <p:nvPicPr>
          <p:cNvPr id="3074" name="Picture 2" descr="Модель-Представление-Контроллер (MVC)">
            <a:extLst>
              <a:ext uri="{FF2B5EF4-FFF2-40B4-BE49-F238E27FC236}">
                <a16:creationId xmlns:a16="http://schemas.microsoft.com/office/drawing/2014/main" id="{A0220E59-1C1E-4750-B726-3A557213B93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872" y="1270000"/>
            <a:ext cx="4545807" cy="30305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3076" name="Picture 4" descr="What Is a REST API? Examples, Uses &amp; Challenges | Postman Blog">
            <a:extLst>
              <a:ext uri="{FF2B5EF4-FFF2-40B4-BE49-F238E27FC236}">
                <a16:creationId xmlns:a16="http://schemas.microsoft.com/office/drawing/2014/main" id="{AEBE55A7-3D2A-4F65-A061-FBFDCB53AE3A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075" y="1472830"/>
            <a:ext cx="4929188" cy="26090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25768583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DCA81F-8008-4DC5-A4F0-60886B138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APIS en uso y tecnologías desarrolladas</a:t>
            </a:r>
          </a:p>
        </p:txBody>
      </p:sp>
      <p:pic>
        <p:nvPicPr>
          <p:cNvPr id="2050" name="Picture 2" descr="GAURAV: Leaflet JS Tutorial For Beginners To Create A Stunning Mobile  Friendly Web Map">
            <a:extLst>
              <a:ext uri="{FF2B5EF4-FFF2-40B4-BE49-F238E27FC236}">
                <a16:creationId xmlns:a16="http://schemas.microsoft.com/office/drawing/2014/main" id="{D9124BFD-B4E4-41C7-ACED-E9324AC2C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63" y="193742"/>
            <a:ext cx="3488987" cy="19625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2" name="Picture 4" descr="Stripe Payment Element | Stripe Documentation">
            <a:extLst>
              <a:ext uri="{FF2B5EF4-FFF2-40B4-BE49-F238E27FC236}">
                <a16:creationId xmlns:a16="http://schemas.microsoft.com/office/drawing/2014/main" id="{CDCAF146-A696-4C9F-A2D2-E8F66B721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5704" y="193742"/>
            <a:ext cx="4775273" cy="19051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6EDAD6E-4017-445C-B0D0-659A8AC306D0}"/>
              </a:ext>
            </a:extLst>
          </p:cNvPr>
          <p:cNvSpPr txBox="1"/>
          <p:nvPr/>
        </p:nvSpPr>
        <p:spPr>
          <a:xfrm>
            <a:off x="4666067" y="2098877"/>
            <a:ext cx="455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STRIPE</a:t>
            </a:r>
          </a:p>
        </p:txBody>
      </p:sp>
      <p:pic>
        <p:nvPicPr>
          <p:cNvPr id="2054" name="Picture 6" descr="Custom Styled React Pop-up Messages with Sweet Alert 2 in React | by Bilal  Hankins | Medium">
            <a:extLst>
              <a:ext uri="{FF2B5EF4-FFF2-40B4-BE49-F238E27FC236}">
                <a16:creationId xmlns:a16="http://schemas.microsoft.com/office/drawing/2014/main" id="{FF566C1E-E491-4422-A744-57D6A19F2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131" y="2597780"/>
            <a:ext cx="3295650" cy="13906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6" name="Picture 8" descr="Bootstrap (front-end framework) - Wikipedia">
            <a:extLst>
              <a:ext uri="{FF2B5EF4-FFF2-40B4-BE49-F238E27FC236}">
                <a16:creationId xmlns:a16="http://schemas.microsoft.com/office/drawing/2014/main" id="{7F1F16D6-283C-4604-ACD0-AB47E8A91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5916" y="390333"/>
            <a:ext cx="1895888" cy="15119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8" name="Picture 10" descr="Icons · Bootstrap v4.5">
            <a:extLst>
              <a:ext uri="{FF2B5EF4-FFF2-40B4-BE49-F238E27FC236}">
                <a16:creationId xmlns:a16="http://schemas.microsoft.com/office/drawing/2014/main" id="{6DF9626D-9415-4D54-81FF-3A08EFC5D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3798" y="2794123"/>
            <a:ext cx="4263437" cy="2588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150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E7B2B0-0F58-462D-A212-99941F572E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Damos paso a la parte práctica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F54BC9-2106-4356-B9A7-FC876178B0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Gracias por la atención hasta ahora</a:t>
            </a:r>
          </a:p>
        </p:txBody>
      </p:sp>
    </p:spTree>
    <p:extLst>
      <p:ext uri="{BB962C8B-B14F-4D97-AF65-F5344CB8AC3E}">
        <p14:creationId xmlns:p14="http://schemas.microsoft.com/office/powerpoint/2010/main" val="5675517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72</TotalTime>
  <Words>146</Words>
  <Application>Microsoft Office PowerPoint</Application>
  <PresentationFormat>Panorámica</PresentationFormat>
  <Paragraphs>21</Paragraphs>
  <Slides>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Calibri</vt:lpstr>
      <vt:lpstr>Century Gothic</vt:lpstr>
      <vt:lpstr>Wingdings 3</vt:lpstr>
      <vt:lpstr>Sector</vt:lpstr>
      <vt:lpstr>Sprint review: Arcadia</vt:lpstr>
      <vt:lpstr>¿Quiénes somos? </vt:lpstr>
      <vt:lpstr>TCGs: El entretenimiento clásico</vt:lpstr>
      <vt:lpstr>¿Quién es la competencia? </vt:lpstr>
      <vt:lpstr>¿Qué nos diferencia?</vt:lpstr>
      <vt:lpstr>Las tecnologías usadas en ARcadia</vt:lpstr>
      <vt:lpstr>APIS en uso y tecnologías desarrolladas</vt:lpstr>
      <vt:lpstr>Damos paso a la parte práctica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review: Arcadia</dc:title>
  <dc:creator>AnotherOne</dc:creator>
  <cp:lastModifiedBy>AnotherOne</cp:lastModifiedBy>
  <cp:revision>6</cp:revision>
  <dcterms:created xsi:type="dcterms:W3CDTF">2025-03-05T17:57:41Z</dcterms:created>
  <dcterms:modified xsi:type="dcterms:W3CDTF">2025-03-06T18:36:44Z</dcterms:modified>
</cp:coreProperties>
</file>

<file path=docProps/thumbnail.jpeg>
</file>